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media/image25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7" r:id="rId3"/>
    <p:sldId id="265" r:id="rId4"/>
    <p:sldId id="275" r:id="rId5"/>
    <p:sldId id="259" r:id="rId6"/>
    <p:sldId id="256" r:id="rId7"/>
    <p:sldId id="263" r:id="rId8"/>
    <p:sldId id="274" r:id="rId9"/>
    <p:sldId id="268" r:id="rId10"/>
    <p:sldId id="264" r:id="rId11"/>
    <p:sldId id="257" r:id="rId12"/>
    <p:sldId id="258" r:id="rId13"/>
    <p:sldId id="261" r:id="rId14"/>
    <p:sldId id="262" r:id="rId15"/>
    <p:sldId id="266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95"/>
    <a:srgbClr val="0978C2"/>
    <a:srgbClr val="171642"/>
    <a:srgbClr val="DEEBF7"/>
    <a:srgbClr val="006DBE"/>
    <a:srgbClr val="F2F2F2"/>
    <a:srgbClr val="006CBE"/>
    <a:srgbClr val="0271C0"/>
    <a:srgbClr val="177BC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20" dt="2024-06-19T04:35:45.7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2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custSel addSld modSld">
      <pc:chgData name="ZHANG Xiangyu" userId="0af619d5-14b7-43d3-95bc-94ad39c803d6" providerId="ADAL" clId="{575D4BD7-20FC-46BA-A1DB-37C168C8A227}" dt="2024-06-19T04:35:49.993" v="73" actId="478"/>
      <pc:docMkLst>
        <pc:docMk/>
      </pc:docMkLst>
      <pc:sldChg chg="modSp mod">
        <pc:chgData name="ZHANG Xiangyu" userId="0af619d5-14b7-43d3-95bc-94ad39c803d6" providerId="ADAL" clId="{575D4BD7-20FC-46BA-A1DB-37C168C8A227}" dt="2024-06-15T02:31:06.622" v="26" actId="1076"/>
        <pc:sldMkLst>
          <pc:docMk/>
          <pc:sldMk cId="1279138180" sldId="260"/>
        </pc:sldMkLst>
        <pc:grpChg chg="mod">
          <ac:chgData name="ZHANG Xiangyu" userId="0af619d5-14b7-43d3-95bc-94ad39c803d6" providerId="ADAL" clId="{575D4BD7-20FC-46BA-A1DB-37C168C8A227}" dt="2024-06-15T02:31:06.622" v="26" actId="1076"/>
          <ac:grpSpMkLst>
            <pc:docMk/>
            <pc:sldMk cId="1279138180" sldId="260"/>
            <ac:grpSpMk id="11" creationId="{AE74565F-723F-DB7C-BDA0-65C5FE52E407}"/>
          </ac:grpSpMkLst>
        </pc:grpChg>
      </pc:sldChg>
      <pc:sldChg chg="addSp delSp modSp mod">
        <pc:chgData name="ZHANG Xiangyu" userId="0af619d5-14b7-43d3-95bc-94ad39c803d6" providerId="ADAL" clId="{575D4BD7-20FC-46BA-A1DB-37C168C8A227}" dt="2024-06-19T04:35:49.993" v="73" actId="478"/>
        <pc:sldMkLst>
          <pc:docMk/>
          <pc:sldMk cId="1914114955" sldId="264"/>
        </pc:sldMkLst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0" creationId="{22DF6092-F4B1-7B11-6F08-4100876EF092}"/>
          </ac:spMkLst>
        </pc:spChg>
        <pc:spChg chg="mod">
          <ac:chgData name="ZHANG Xiangyu" userId="0af619d5-14b7-43d3-95bc-94ad39c803d6" providerId="ADAL" clId="{575D4BD7-20FC-46BA-A1DB-37C168C8A227}" dt="2024-06-19T04:35:39.025" v="69" actId="207"/>
          <ac:spMkLst>
            <pc:docMk/>
            <pc:sldMk cId="1914114955" sldId="264"/>
            <ac:spMk id="12" creationId="{BC950EC9-08A6-7DB8-B5BF-2A709B765548}"/>
          </ac:spMkLst>
        </pc:spChg>
        <pc:grpChg chg="del">
          <ac:chgData name="ZHANG Xiangyu" userId="0af619d5-14b7-43d3-95bc-94ad39c803d6" providerId="ADAL" clId="{575D4BD7-20FC-46BA-A1DB-37C168C8A227}" dt="2024-06-15T03:06:09.674" v="50" actId="478"/>
          <ac:grpSpMkLst>
            <pc:docMk/>
            <pc:sldMk cId="1914114955" sldId="264"/>
            <ac:grpSpMk id="9" creationId="{A59E3ECE-C152-CA2A-E7A9-1BDF2B4CFB1D}"/>
          </ac:grpSpMkLst>
        </pc:grpChg>
        <pc:picChg chg="add del mod">
          <ac:chgData name="ZHANG Xiangyu" userId="0af619d5-14b7-43d3-95bc-94ad39c803d6" providerId="ADAL" clId="{575D4BD7-20FC-46BA-A1DB-37C168C8A227}" dt="2024-06-18T05:39:54.098" v="57" actId="478"/>
          <ac:picMkLst>
            <pc:docMk/>
            <pc:sldMk cId="1914114955" sldId="264"/>
            <ac:picMk id="2" creationId="{44A3B500-CA69-1B75-7DFD-F3149DF4B14C}"/>
          </ac:picMkLst>
        </pc:picChg>
        <pc:picChg chg="add del mod">
          <ac:chgData name="ZHANG Xiangyu" userId="0af619d5-14b7-43d3-95bc-94ad39c803d6" providerId="ADAL" clId="{575D4BD7-20FC-46BA-A1DB-37C168C8A227}" dt="2024-06-19T04:35:41.361" v="70" actId="478"/>
          <ac:picMkLst>
            <pc:docMk/>
            <pc:sldMk cId="1914114955" sldId="264"/>
            <ac:picMk id="2" creationId="{733EC9AF-0BE0-95E5-8AB6-9996FFF88003}"/>
          </ac:picMkLst>
        </pc:picChg>
        <pc:picChg chg="add del mod">
          <ac:chgData name="ZHANG Xiangyu" userId="0af619d5-14b7-43d3-95bc-94ad39c803d6" providerId="ADAL" clId="{575D4BD7-20FC-46BA-A1DB-37C168C8A227}" dt="2024-06-19T04:35:16.102" v="66" actId="478"/>
          <ac:picMkLst>
            <pc:docMk/>
            <pc:sldMk cId="1914114955" sldId="264"/>
            <ac:picMk id="3" creationId="{45D6E0E8-D402-DAFF-38B5-DB44B05FD068}"/>
          </ac:picMkLst>
        </pc:picChg>
        <pc:picChg chg="add del mod">
          <ac:chgData name="ZHANG Xiangyu" userId="0af619d5-14b7-43d3-95bc-94ad39c803d6" providerId="ADAL" clId="{575D4BD7-20FC-46BA-A1DB-37C168C8A227}" dt="2024-06-19T04:35:49.993" v="73" actId="478"/>
          <ac:picMkLst>
            <pc:docMk/>
            <pc:sldMk cId="1914114955" sldId="264"/>
            <ac:picMk id="4" creationId="{2958F811-4196-DDD7-AB47-8EC71FEEDD6E}"/>
          </ac:picMkLst>
        </pc:picChg>
      </pc:sldChg>
      <pc:sldChg chg="modSp mod">
        <pc:chgData name="ZHANG Xiangyu" userId="0af619d5-14b7-43d3-95bc-94ad39c803d6" providerId="ADAL" clId="{575D4BD7-20FC-46BA-A1DB-37C168C8A227}" dt="2024-06-15T02:31:30.539" v="33" actId="1076"/>
        <pc:sldMkLst>
          <pc:docMk/>
          <pc:sldMk cId="1971036303" sldId="267"/>
        </pc:sldMkLst>
        <pc:spChg chg="mod">
          <ac:chgData name="ZHANG Xiangyu" userId="0af619d5-14b7-43d3-95bc-94ad39c803d6" providerId="ADAL" clId="{575D4BD7-20FC-46BA-A1DB-37C168C8A227}" dt="2024-06-15T02:31:30.539" v="33" actId="1076"/>
          <ac:spMkLst>
            <pc:docMk/>
            <pc:sldMk cId="1971036303" sldId="267"/>
            <ac:spMk id="4" creationId="{ECFD36A7-581B-ABDE-5E15-38457E740D64}"/>
          </ac:spMkLst>
        </pc:spChg>
      </pc:sldChg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  <pc:sldChg chg="modSp mod">
        <pc:chgData name="ZHANG Xiangyu" userId="0af619d5-14b7-43d3-95bc-94ad39c803d6" providerId="ADAL" clId="{575D4BD7-20FC-46BA-A1DB-37C168C8A227}" dt="2024-05-31T04:06:17.809" v="25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575D4BD7-20FC-46BA-A1DB-37C168C8A227}" dt="2024-05-31T04:06:10.704" v="24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575D4BD7-20FC-46BA-A1DB-37C168C8A227}" dt="2024-05-31T04:06:17.809" v="25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  <pc:sldChg chg="addSp delSp modSp new mod">
        <pc:chgData name="ZHANG Xiangyu" userId="0af619d5-14b7-43d3-95bc-94ad39c803d6" providerId="ADAL" clId="{575D4BD7-20FC-46BA-A1DB-37C168C8A227}" dt="2024-06-18T14:16:32.002" v="65" actId="1076"/>
        <pc:sldMkLst>
          <pc:docMk/>
          <pc:sldMk cId="328941947" sldId="275"/>
        </pc:sldMkLst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2" creationId="{561B230E-2454-A80F-AF34-4911CB06C3F1}"/>
          </ac:spMkLst>
        </pc:spChg>
        <pc:spChg chg="add mod">
          <ac:chgData name="ZHANG Xiangyu" userId="0af619d5-14b7-43d3-95bc-94ad39c803d6" providerId="ADAL" clId="{575D4BD7-20FC-46BA-A1DB-37C168C8A227}" dt="2024-06-18T14:16:27.349" v="63"/>
          <ac:spMkLst>
            <pc:docMk/>
            <pc:sldMk cId="328941947" sldId="275"/>
            <ac:spMk id="3" creationId="{0FF8900B-E308-A296-DDA1-60D01D82519C}"/>
          </ac:spMkLst>
        </pc:spChg>
        <pc:spChg chg="del">
          <ac:chgData name="ZHANG Xiangyu" userId="0af619d5-14b7-43d3-95bc-94ad39c803d6" providerId="ADAL" clId="{575D4BD7-20FC-46BA-A1DB-37C168C8A227}" dt="2024-06-15T02:31:15.184" v="28" actId="478"/>
          <ac:spMkLst>
            <pc:docMk/>
            <pc:sldMk cId="328941947" sldId="275"/>
            <ac:spMk id="3" creationId="{D7BBAF81-7AAA-69E2-B1E7-53E75325D7C5}"/>
          </ac:spMkLst>
        </pc:spChg>
        <pc:spChg chg="add mod">
          <ac:chgData name="ZHANG Xiangyu" userId="0af619d5-14b7-43d3-95bc-94ad39c803d6" providerId="ADAL" clId="{575D4BD7-20FC-46BA-A1DB-37C168C8A227}" dt="2024-06-18T14:16:22.791" v="62" actId="207"/>
          <ac:spMkLst>
            <pc:docMk/>
            <pc:sldMk cId="328941947" sldId="275"/>
            <ac:spMk id="6" creationId="{60C250A6-D03D-A603-D01A-864C56161E40}"/>
          </ac:spMkLst>
        </pc:spChg>
        <pc:picChg chg="add mod">
          <ac:chgData name="ZHANG Xiangyu" userId="0af619d5-14b7-43d3-95bc-94ad39c803d6" providerId="ADAL" clId="{575D4BD7-20FC-46BA-A1DB-37C168C8A227}" dt="2024-06-18T05:39:19.434" v="56" actId="1076"/>
          <ac:picMkLst>
            <pc:docMk/>
            <pc:sldMk cId="328941947" sldId="275"/>
            <ac:picMk id="2" creationId="{5DBBA89B-C0EE-A4C3-D112-26D7E77AAD5C}"/>
          </ac:picMkLst>
        </pc:picChg>
        <pc:picChg chg="add del">
          <ac:chgData name="ZHANG Xiangyu" userId="0af619d5-14b7-43d3-95bc-94ad39c803d6" providerId="ADAL" clId="{575D4BD7-20FC-46BA-A1DB-37C168C8A227}" dt="2024-06-15T02:31:22.956" v="31" actId="478"/>
          <ac:picMkLst>
            <pc:docMk/>
            <pc:sldMk cId="328941947" sldId="275"/>
            <ac:picMk id="4" creationId="{3B202B5E-A0E8-943D-669B-7E0AC91A290A}"/>
          </ac:picMkLst>
        </pc:picChg>
        <pc:picChg chg="add mod">
          <ac:chgData name="ZHANG Xiangyu" userId="0af619d5-14b7-43d3-95bc-94ad39c803d6" providerId="ADAL" clId="{575D4BD7-20FC-46BA-A1DB-37C168C8A227}" dt="2024-06-18T14:16:32.002" v="65" actId="1076"/>
          <ac:picMkLst>
            <pc:docMk/>
            <pc:sldMk cId="328941947" sldId="275"/>
            <ac:picMk id="4" creationId="{C9B5B7C8-3CDF-365E-3567-30976A404356}"/>
          </ac:picMkLst>
        </pc:picChg>
        <pc:picChg chg="add del mod">
          <ac:chgData name="ZHANG Xiangyu" userId="0af619d5-14b7-43d3-95bc-94ad39c803d6" providerId="ADAL" clId="{575D4BD7-20FC-46BA-A1DB-37C168C8A227}" dt="2024-06-15T02:31:23.456" v="32" actId="478"/>
          <ac:picMkLst>
            <pc:docMk/>
            <pc:sldMk cId="328941947" sldId="275"/>
            <ac:picMk id="5" creationId="{538BEBC2-F4D0-0AA2-64A4-5E15FF158815}"/>
          </ac:picMkLst>
        </pc:picChg>
        <pc:picChg chg="add del mod">
          <ac:chgData name="ZHANG Xiangyu" userId="0af619d5-14b7-43d3-95bc-94ad39c803d6" providerId="ADAL" clId="{575D4BD7-20FC-46BA-A1DB-37C168C8A227}" dt="2024-06-18T05:39:15.884" v="54" actId="478"/>
          <ac:picMkLst>
            <pc:docMk/>
            <pc:sldMk cId="328941947" sldId="275"/>
            <ac:picMk id="7" creationId="{6950B2EE-330B-AA88-9CF1-8011D5781E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12000" y="277368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184795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58666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0C250A6-D03D-A603-D01A-864C56161E40}"/>
              </a:ext>
            </a:extLst>
          </p:cNvPr>
          <p:cNvSpPr txBox="1"/>
          <p:nvPr/>
        </p:nvSpPr>
        <p:spPr>
          <a:xfrm>
            <a:off x="3383057" y="1441772"/>
            <a:ext cx="2569687" cy="156966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CMMM</a:t>
            </a:r>
            <a:endParaRPr lang="en-US" altLang="zh-CN" sz="4800" dirty="0">
              <a:solidFill>
                <a:srgbClr val="FAFAFA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CN" sz="4800" b="0" i="0" dirty="0">
                <a:solidFill>
                  <a:srgbClr val="FAFAFA"/>
                </a:solidFill>
                <a:effectLst/>
                <a:latin typeface="Arial Black" panose="020B0A04020102020204" pitchFamily="34" charset="0"/>
              </a:rPr>
              <a:t>2024</a:t>
            </a:r>
            <a:endParaRPr lang="zh-CN" altLang="en-US" sz="4800" dirty="0">
              <a:latin typeface="Arial Black" panose="020B0A040201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BBA89B-C0EE-A4C3-D112-26D7E77A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76" y="2226602"/>
            <a:ext cx="2932430" cy="2017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B5B7C8-3CDF-365E-3567-30976A40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524" y="3539833"/>
            <a:ext cx="2932430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75472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7380"/>
              </p:ext>
            </p:extLst>
          </p:nvPr>
        </p:nvGraphicFramePr>
        <p:xfrm>
          <a:off x="553967" y="4229974"/>
          <a:ext cx="11084063" cy="430670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(Until 20 June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923</Words>
  <Application>Microsoft Office PowerPoint</Application>
  <PresentationFormat>宽屏</PresentationFormat>
  <Paragraphs>301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2024-06-19T04:35:50Z</dcterms:modified>
</cp:coreProperties>
</file>